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sldIdLst>
    <p:sldId id="275" r:id="rId2"/>
    <p:sldId id="284" r:id="rId3"/>
    <p:sldId id="282" r:id="rId4"/>
    <p:sldId id="283" r:id="rId5"/>
    <p:sldId id="285" r:id="rId6"/>
    <p:sldId id="286" r:id="rId7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5959"/>
    <a:srgbClr val="740000"/>
    <a:srgbClr val="FF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45" autoAdjust="0"/>
  </p:normalViewPr>
  <p:slideViewPr>
    <p:cSldViewPr snapToGrid="0">
      <p:cViewPr varScale="1">
        <p:scale>
          <a:sx n="101" d="100"/>
          <a:sy n="101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9A5146-F47D-4F4A-BD09-80D767DD635F}" type="doc">
      <dgm:prSet loTypeId="urn:microsoft.com/office/officeart/2005/8/layout/h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EC2E376-E300-49C8-87E0-F62537663BEB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000" dirty="0">
              <a:solidFill>
                <a:schemeClr val="tx1"/>
              </a:solidFill>
            </a:rPr>
            <a:t>Осуществляют производство, </a:t>
          </a:r>
        </a:p>
        <a:p>
          <a:r>
            <a:rPr lang="ru-RU" sz="2000" dirty="0">
              <a:solidFill>
                <a:schemeClr val="tx1"/>
              </a:solidFill>
            </a:rPr>
            <a:t>всего </a:t>
          </a:r>
          <a:r>
            <a:rPr lang="ru-RU" sz="2400" b="1" dirty="0">
              <a:solidFill>
                <a:schemeClr val="tx1"/>
              </a:solidFill>
            </a:rPr>
            <a:t>10</a:t>
          </a:r>
        </a:p>
      </dgm:t>
    </dgm:pt>
    <dgm:pt modelId="{9CBE2F2F-1608-4A72-9C34-6E17689DE67F}" type="parTrans" cxnId="{0F25E907-5841-4B3D-8C3C-26436D451635}">
      <dgm:prSet/>
      <dgm:spPr/>
      <dgm:t>
        <a:bodyPr/>
        <a:lstStyle/>
        <a:p>
          <a:endParaRPr lang="ru-RU"/>
        </a:p>
      </dgm:t>
    </dgm:pt>
    <dgm:pt modelId="{9F2DFE34-85AD-47F9-9B06-85494FE7D620}" type="sibTrans" cxnId="{0F25E907-5841-4B3D-8C3C-26436D451635}">
      <dgm:prSet/>
      <dgm:spPr/>
      <dgm:t>
        <a:bodyPr/>
        <a:lstStyle/>
        <a:p>
          <a:endParaRPr lang="ru-RU"/>
        </a:p>
      </dgm:t>
    </dgm:pt>
    <dgm:pt modelId="{A53CE773-5EB7-4086-A9F2-423CD68B7460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 anchor="t" anchorCtr="0"/>
        <a:lstStyle/>
        <a:p>
          <a:r>
            <a:rPr lang="ru-RU" sz="1800" dirty="0">
              <a:solidFill>
                <a:schemeClr val="tx2">
                  <a:lumMod val="75000"/>
                </a:schemeClr>
              </a:solidFill>
              <a:latin typeface="+mj-lt"/>
            </a:rPr>
            <a:t>Зарегистрированы в системе «Честный  знак» </a:t>
          </a:r>
          <a:r>
            <a:rPr lang="ru-RU" sz="18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10</a:t>
          </a:r>
        </a:p>
      </dgm:t>
    </dgm:pt>
    <dgm:pt modelId="{6BCE67F8-EFB9-44A6-B424-65AAB887C6D6}" type="parTrans" cxnId="{DB39E8AE-67B8-4F6D-B111-451CD62D83C3}">
      <dgm:prSet/>
      <dgm:spPr/>
      <dgm:t>
        <a:bodyPr/>
        <a:lstStyle/>
        <a:p>
          <a:endParaRPr lang="ru-RU"/>
        </a:p>
      </dgm:t>
    </dgm:pt>
    <dgm:pt modelId="{CCF8F1DA-9F22-4D35-B245-BC8199F6999D}" type="sibTrans" cxnId="{DB39E8AE-67B8-4F6D-B111-451CD62D83C3}">
      <dgm:prSet/>
      <dgm:spPr/>
      <dgm:t>
        <a:bodyPr/>
        <a:lstStyle/>
        <a:p>
          <a:endParaRPr lang="ru-RU"/>
        </a:p>
      </dgm:t>
    </dgm:pt>
    <dgm:pt modelId="{1B022F00-00BD-440B-B4D1-E5E4A18DC8DA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 anchor="t" anchorCtr="0"/>
        <a:lstStyle/>
        <a:p>
          <a:r>
            <a:rPr lang="ru-RU" sz="1800" dirty="0">
              <a:solidFill>
                <a:schemeClr val="tx2">
                  <a:lumMod val="75000"/>
                </a:schemeClr>
              </a:solidFill>
              <a:latin typeface="+mj-lt"/>
            </a:rPr>
            <a:t>Маркируют продукцию</a:t>
          </a:r>
          <a:r>
            <a:rPr lang="ru-RU" sz="18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3</a:t>
          </a:r>
        </a:p>
      </dgm:t>
    </dgm:pt>
    <dgm:pt modelId="{490B1171-0319-4264-81F0-A2BD8BF1E1C9}" type="parTrans" cxnId="{DCC5139A-D4D3-49C9-A80E-FE4B2EFB9A63}">
      <dgm:prSet/>
      <dgm:spPr/>
      <dgm:t>
        <a:bodyPr/>
        <a:lstStyle/>
        <a:p>
          <a:endParaRPr lang="ru-RU"/>
        </a:p>
      </dgm:t>
    </dgm:pt>
    <dgm:pt modelId="{8A243E35-781C-4FED-A6FB-F114E3FCB13B}" type="sibTrans" cxnId="{DCC5139A-D4D3-49C9-A80E-FE4B2EFB9A63}">
      <dgm:prSet/>
      <dgm:spPr/>
      <dgm:t>
        <a:bodyPr/>
        <a:lstStyle/>
        <a:p>
          <a:endParaRPr lang="ru-RU"/>
        </a:p>
      </dgm:t>
    </dgm:pt>
    <dgm:pt modelId="{470D64F8-8FB5-4AFB-B46C-06801F5ED60F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 anchor="t" anchorCtr="0"/>
        <a:lstStyle/>
        <a:p>
          <a:r>
            <a:rPr lang="ru-RU" sz="1800" dirty="0">
              <a:solidFill>
                <a:schemeClr val="tx2">
                  <a:lumMod val="75000"/>
                </a:schemeClr>
              </a:solidFill>
              <a:latin typeface="+mj-lt"/>
            </a:rPr>
            <a:t>Готовы к маркировке</a:t>
          </a:r>
          <a:r>
            <a:rPr lang="ru-RU" sz="18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2</a:t>
          </a:r>
        </a:p>
      </dgm:t>
    </dgm:pt>
    <dgm:pt modelId="{A6016608-A337-414F-920D-E31217F4333F}" type="parTrans" cxnId="{2162B0F0-8C3F-4C28-958F-FC8BEC30DDB0}">
      <dgm:prSet/>
      <dgm:spPr/>
      <dgm:t>
        <a:bodyPr/>
        <a:lstStyle/>
        <a:p>
          <a:endParaRPr lang="ru-RU"/>
        </a:p>
      </dgm:t>
    </dgm:pt>
    <dgm:pt modelId="{8EB70029-62AD-4B9C-89E4-FEFC0EA8DEB9}" type="sibTrans" cxnId="{2162B0F0-8C3F-4C28-958F-FC8BEC30DDB0}">
      <dgm:prSet/>
      <dgm:spPr/>
      <dgm:t>
        <a:bodyPr/>
        <a:lstStyle/>
        <a:p>
          <a:endParaRPr lang="ru-RU"/>
        </a:p>
      </dgm:t>
    </dgm:pt>
    <dgm:pt modelId="{41AE1294-3581-4E68-BD48-038415810A88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 anchor="t" anchorCtr="0"/>
        <a:lstStyle/>
        <a:p>
          <a:r>
            <a:rPr lang="ru-RU" sz="1800" dirty="0">
              <a:solidFill>
                <a:schemeClr val="tx2">
                  <a:lumMod val="75000"/>
                </a:schemeClr>
              </a:solidFill>
              <a:latin typeface="+mj-lt"/>
            </a:rPr>
            <a:t>Выпускают упакованную продукцию</a:t>
          </a:r>
          <a:r>
            <a:rPr lang="ru-RU" sz="18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10</a:t>
          </a:r>
        </a:p>
      </dgm:t>
    </dgm:pt>
    <dgm:pt modelId="{68BA99A2-373E-4198-8466-D17FD9373128}" type="parTrans" cxnId="{98D7D357-814E-47BE-A678-8747D21F286D}">
      <dgm:prSet/>
      <dgm:spPr/>
      <dgm:t>
        <a:bodyPr/>
        <a:lstStyle/>
        <a:p>
          <a:endParaRPr lang="ru-RU"/>
        </a:p>
      </dgm:t>
    </dgm:pt>
    <dgm:pt modelId="{9A0703DA-A944-40AF-AEE4-34B7FFD0816F}" type="sibTrans" cxnId="{98D7D357-814E-47BE-A678-8747D21F286D}">
      <dgm:prSet/>
      <dgm:spPr/>
      <dgm:t>
        <a:bodyPr/>
        <a:lstStyle/>
        <a:p>
          <a:endParaRPr lang="ru-RU"/>
        </a:p>
      </dgm:t>
    </dgm:pt>
    <dgm:pt modelId="{06130B46-B950-4EE9-A81B-4E7205268D94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 anchor="t" anchorCtr="0"/>
        <a:lstStyle/>
        <a:p>
          <a:endParaRPr lang="ru-RU" sz="2800" b="1" dirty="0">
            <a:solidFill>
              <a:schemeClr val="tx2">
                <a:lumMod val="75000"/>
              </a:schemeClr>
            </a:solidFill>
          </a:endParaRPr>
        </a:p>
      </dgm:t>
    </dgm:pt>
    <dgm:pt modelId="{CA35100C-1B19-4283-A8D9-B608DB33DC6C}" type="parTrans" cxnId="{C97E72ED-FFF9-48F2-9D6E-4B37F680474D}">
      <dgm:prSet/>
      <dgm:spPr/>
      <dgm:t>
        <a:bodyPr/>
        <a:lstStyle/>
        <a:p>
          <a:endParaRPr lang="ru-RU"/>
        </a:p>
      </dgm:t>
    </dgm:pt>
    <dgm:pt modelId="{6BDB1999-8667-429B-9303-C4F30A19C6E0}" type="sibTrans" cxnId="{C97E72ED-FFF9-48F2-9D6E-4B37F680474D}">
      <dgm:prSet/>
      <dgm:spPr/>
      <dgm:t>
        <a:bodyPr/>
        <a:lstStyle/>
        <a:p>
          <a:endParaRPr lang="ru-RU"/>
        </a:p>
      </dgm:t>
    </dgm:pt>
    <dgm:pt modelId="{2DAB4044-6F04-4537-943F-D3EC9781B376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 anchor="t" anchorCtr="0"/>
        <a:lstStyle/>
        <a:p>
          <a:r>
            <a:rPr lang="ru-RU" sz="1800" b="0" dirty="0">
              <a:solidFill>
                <a:schemeClr val="tx2">
                  <a:lumMod val="75000"/>
                </a:schemeClr>
              </a:solidFill>
              <a:latin typeface="+mj-lt"/>
            </a:rPr>
            <a:t>Готовятся</a:t>
          </a:r>
          <a:r>
            <a:rPr lang="ru-RU" sz="1800" b="1" dirty="0">
              <a:solidFill>
                <a:schemeClr val="tx2">
                  <a:lumMod val="75000"/>
                </a:schemeClr>
              </a:solidFill>
              <a:latin typeface="+mj-lt"/>
            </a:rPr>
            <a:t> </a:t>
          </a:r>
          <a:r>
            <a:rPr lang="ru-RU" sz="1800" b="0" dirty="0">
              <a:solidFill>
                <a:schemeClr val="tx2">
                  <a:lumMod val="75000"/>
                </a:schemeClr>
              </a:solidFill>
              <a:latin typeface="+mj-lt"/>
            </a:rPr>
            <a:t>к маркировке </a:t>
          </a:r>
          <a:r>
            <a:rPr lang="ru-RU" sz="1800" b="1" dirty="0">
              <a:solidFill>
                <a:schemeClr val="tx2">
                  <a:lumMod val="75000"/>
                </a:schemeClr>
              </a:solidFill>
              <a:latin typeface="+mn-lt"/>
            </a:rPr>
            <a:t>5</a:t>
          </a:r>
        </a:p>
      </dgm:t>
    </dgm:pt>
    <dgm:pt modelId="{95705EB4-E713-49C5-849D-CCC40CE782A9}" type="parTrans" cxnId="{B52C4801-AE3D-4F50-A8C4-B752AEB0BF2D}">
      <dgm:prSet/>
      <dgm:spPr/>
      <dgm:t>
        <a:bodyPr/>
        <a:lstStyle/>
        <a:p>
          <a:endParaRPr lang="ru-RU"/>
        </a:p>
      </dgm:t>
    </dgm:pt>
    <dgm:pt modelId="{2EB04BD7-168C-4B7D-AF95-D3087E4744ED}" type="sibTrans" cxnId="{B52C4801-AE3D-4F50-A8C4-B752AEB0BF2D}">
      <dgm:prSet/>
      <dgm:spPr/>
      <dgm:t>
        <a:bodyPr/>
        <a:lstStyle/>
        <a:p>
          <a:endParaRPr lang="ru-RU"/>
        </a:p>
      </dgm:t>
    </dgm:pt>
    <dgm:pt modelId="{2B396B21-33A8-40FB-8734-B54FF7E9D16D}" type="pres">
      <dgm:prSet presAssocID="{DB9A5146-F47D-4F4A-BD09-80D767DD63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1FE86F-6920-48AA-A0F7-A0513422BA16}" type="pres">
      <dgm:prSet presAssocID="{DB9A5146-F47D-4F4A-BD09-80D767DD635F}" presName="tSp" presStyleCnt="0"/>
      <dgm:spPr/>
    </dgm:pt>
    <dgm:pt modelId="{7D0646AB-DBEF-4936-8D2B-60C84FE88B91}" type="pres">
      <dgm:prSet presAssocID="{DB9A5146-F47D-4F4A-BD09-80D767DD635F}" presName="bSp" presStyleCnt="0"/>
      <dgm:spPr/>
    </dgm:pt>
    <dgm:pt modelId="{451B2AB0-2E82-4DFC-AF98-949CD0F4B033}" type="pres">
      <dgm:prSet presAssocID="{DB9A5146-F47D-4F4A-BD09-80D767DD635F}" presName="process" presStyleCnt="0"/>
      <dgm:spPr/>
    </dgm:pt>
    <dgm:pt modelId="{0F2C9AA1-17B1-4D30-956C-2A4C938AA4B1}" type="pres">
      <dgm:prSet presAssocID="{BEC2E376-E300-49C8-87E0-F62537663BEB}" presName="composite1" presStyleCnt="0"/>
      <dgm:spPr/>
    </dgm:pt>
    <dgm:pt modelId="{4AB1C98B-661A-4599-BEBA-540104EDF327}" type="pres">
      <dgm:prSet presAssocID="{BEC2E376-E300-49C8-87E0-F62537663BEB}" presName="dummyNode1" presStyleLbl="node1" presStyleIdx="0" presStyleCnt="1"/>
      <dgm:spPr/>
    </dgm:pt>
    <dgm:pt modelId="{BC1E4528-9A80-45DA-B3D5-7F34F45B7998}" type="pres">
      <dgm:prSet presAssocID="{BEC2E376-E300-49C8-87E0-F62537663BEB}" presName="childNode1" presStyleLbl="bgAcc1" presStyleIdx="0" presStyleCnt="1" custScaleX="246633" custScaleY="147296" custLinFactNeighborX="19674" custLinFactNeighborY="1321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7EE5975-223E-41C1-A0E7-2ACA854ACAA8}" type="pres">
      <dgm:prSet presAssocID="{BEC2E376-E300-49C8-87E0-F62537663BEB}" presName="childNode1tx" presStyleLbl="bgAcc1" presStyleIdx="0" presStyleCnt="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70F59F1-DF36-49BE-AAF7-290C1735EF1D}" type="pres">
      <dgm:prSet presAssocID="{BEC2E376-E300-49C8-87E0-F62537663BEB}" presName="parentNode1" presStyleLbl="node1" presStyleIdx="0" presStyleCnt="1" custScaleX="232763" custScaleY="111713" custLinFactY="-100000" custLinFactNeighborX="1894" custLinFactNeighborY="-163882">
        <dgm:presLayoutVars>
          <dgm:chMax val="1"/>
          <dgm:bulletEnabled val="1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09B09653-39F9-4589-BA32-05F7186CE47A}" type="pres">
      <dgm:prSet presAssocID="{BEC2E376-E300-49C8-87E0-F62537663BEB}" presName="connSite1" presStyleCnt="0"/>
      <dgm:spPr/>
    </dgm:pt>
  </dgm:ptLst>
  <dgm:cxnLst>
    <dgm:cxn modelId="{60A053FC-F588-4824-9A1C-A12CFE11936C}" type="presOf" srcId="{A53CE773-5EB7-4086-A9F2-423CD68B7460}" destId="{F7EE5975-223E-41C1-A0E7-2ACA854ACAA8}" srcOrd="1" destOrd="1" presId="urn:microsoft.com/office/officeart/2005/8/layout/hProcess4"/>
    <dgm:cxn modelId="{6B436BCB-64A7-4DC2-A03A-07C0C7F6CA75}" type="presOf" srcId="{470D64F8-8FB5-4AFB-B46C-06801F5ED60F}" destId="{BC1E4528-9A80-45DA-B3D5-7F34F45B7998}" srcOrd="0" destOrd="4" presId="urn:microsoft.com/office/officeart/2005/8/layout/hProcess4"/>
    <dgm:cxn modelId="{6E7A0F26-B7CC-4890-A3E7-9F901CCB27AA}" type="presOf" srcId="{1B022F00-00BD-440B-B4D1-E5E4A18DC8DA}" destId="{F7EE5975-223E-41C1-A0E7-2ACA854ACAA8}" srcOrd="1" destOrd="3" presId="urn:microsoft.com/office/officeart/2005/8/layout/hProcess4"/>
    <dgm:cxn modelId="{B52C4801-AE3D-4F50-A8C4-B752AEB0BF2D}" srcId="{BEC2E376-E300-49C8-87E0-F62537663BEB}" destId="{2DAB4044-6F04-4537-943F-D3EC9781B376}" srcOrd="5" destOrd="0" parTransId="{95705EB4-E713-49C5-849D-CCC40CE782A9}" sibTransId="{2EB04BD7-168C-4B7D-AF95-D3087E4744ED}"/>
    <dgm:cxn modelId="{DCC5139A-D4D3-49C9-A80E-FE4B2EFB9A63}" srcId="{BEC2E376-E300-49C8-87E0-F62537663BEB}" destId="{1B022F00-00BD-440B-B4D1-E5E4A18DC8DA}" srcOrd="3" destOrd="0" parTransId="{490B1171-0319-4264-81F0-A2BD8BF1E1C9}" sibTransId="{8A243E35-781C-4FED-A6FB-F114E3FCB13B}"/>
    <dgm:cxn modelId="{9B71D40F-B7EE-41A2-8306-3F4B5BCF632E}" type="presOf" srcId="{DB9A5146-F47D-4F4A-BD09-80D767DD635F}" destId="{2B396B21-33A8-40FB-8734-B54FF7E9D16D}" srcOrd="0" destOrd="0" presId="urn:microsoft.com/office/officeart/2005/8/layout/hProcess4"/>
    <dgm:cxn modelId="{5B858426-C9A3-46CE-BD1D-9A0CEF8F353E}" type="presOf" srcId="{06130B46-B950-4EE9-A81B-4E7205268D94}" destId="{F7EE5975-223E-41C1-A0E7-2ACA854ACAA8}" srcOrd="1" destOrd="0" presId="urn:microsoft.com/office/officeart/2005/8/layout/hProcess4"/>
    <dgm:cxn modelId="{7A8E93EE-4796-42C9-9126-5D60959AC040}" type="presOf" srcId="{A53CE773-5EB7-4086-A9F2-423CD68B7460}" destId="{BC1E4528-9A80-45DA-B3D5-7F34F45B7998}" srcOrd="0" destOrd="1" presId="urn:microsoft.com/office/officeart/2005/8/layout/hProcess4"/>
    <dgm:cxn modelId="{230DB787-8C58-431E-994E-60EAC4B9295A}" type="presOf" srcId="{470D64F8-8FB5-4AFB-B46C-06801F5ED60F}" destId="{F7EE5975-223E-41C1-A0E7-2ACA854ACAA8}" srcOrd="1" destOrd="4" presId="urn:microsoft.com/office/officeart/2005/8/layout/hProcess4"/>
    <dgm:cxn modelId="{EF06FF30-F6E9-4726-BF0B-FDFEE3785E9B}" type="presOf" srcId="{BEC2E376-E300-49C8-87E0-F62537663BEB}" destId="{F70F59F1-DF36-49BE-AAF7-290C1735EF1D}" srcOrd="0" destOrd="0" presId="urn:microsoft.com/office/officeart/2005/8/layout/hProcess4"/>
    <dgm:cxn modelId="{33FA1417-0C76-499F-9989-E2008556A9D0}" type="presOf" srcId="{41AE1294-3581-4E68-BD48-038415810A88}" destId="{F7EE5975-223E-41C1-A0E7-2ACA854ACAA8}" srcOrd="1" destOrd="2" presId="urn:microsoft.com/office/officeart/2005/8/layout/hProcess4"/>
    <dgm:cxn modelId="{2162B0F0-8C3F-4C28-958F-FC8BEC30DDB0}" srcId="{BEC2E376-E300-49C8-87E0-F62537663BEB}" destId="{470D64F8-8FB5-4AFB-B46C-06801F5ED60F}" srcOrd="4" destOrd="0" parTransId="{A6016608-A337-414F-920D-E31217F4333F}" sibTransId="{8EB70029-62AD-4B9C-89E4-FEFC0EA8DEB9}"/>
    <dgm:cxn modelId="{9A13D9EC-A5A0-437C-84F8-9928A1C19085}" type="presOf" srcId="{41AE1294-3581-4E68-BD48-038415810A88}" destId="{BC1E4528-9A80-45DA-B3D5-7F34F45B7998}" srcOrd="0" destOrd="2" presId="urn:microsoft.com/office/officeart/2005/8/layout/hProcess4"/>
    <dgm:cxn modelId="{A67195FA-BEE7-464A-918A-277985E371D2}" type="presOf" srcId="{2DAB4044-6F04-4537-943F-D3EC9781B376}" destId="{F7EE5975-223E-41C1-A0E7-2ACA854ACAA8}" srcOrd="1" destOrd="5" presId="urn:microsoft.com/office/officeart/2005/8/layout/hProcess4"/>
    <dgm:cxn modelId="{C97E72ED-FFF9-48F2-9D6E-4B37F680474D}" srcId="{BEC2E376-E300-49C8-87E0-F62537663BEB}" destId="{06130B46-B950-4EE9-A81B-4E7205268D94}" srcOrd="0" destOrd="0" parTransId="{CA35100C-1B19-4283-A8D9-B608DB33DC6C}" sibTransId="{6BDB1999-8667-429B-9303-C4F30A19C6E0}"/>
    <dgm:cxn modelId="{D85383DD-25FD-461A-B5DB-7B0586F0CBDE}" type="presOf" srcId="{2DAB4044-6F04-4537-943F-D3EC9781B376}" destId="{BC1E4528-9A80-45DA-B3D5-7F34F45B7998}" srcOrd="0" destOrd="5" presId="urn:microsoft.com/office/officeart/2005/8/layout/hProcess4"/>
    <dgm:cxn modelId="{FC5D0B98-6491-43BF-9296-4436042531F3}" type="presOf" srcId="{1B022F00-00BD-440B-B4D1-E5E4A18DC8DA}" destId="{BC1E4528-9A80-45DA-B3D5-7F34F45B7998}" srcOrd="0" destOrd="3" presId="urn:microsoft.com/office/officeart/2005/8/layout/hProcess4"/>
    <dgm:cxn modelId="{2ABB8007-E0A8-4C37-A5A9-DF2231551216}" type="presOf" srcId="{06130B46-B950-4EE9-A81B-4E7205268D94}" destId="{BC1E4528-9A80-45DA-B3D5-7F34F45B7998}" srcOrd="0" destOrd="0" presId="urn:microsoft.com/office/officeart/2005/8/layout/hProcess4"/>
    <dgm:cxn modelId="{DB39E8AE-67B8-4F6D-B111-451CD62D83C3}" srcId="{BEC2E376-E300-49C8-87E0-F62537663BEB}" destId="{A53CE773-5EB7-4086-A9F2-423CD68B7460}" srcOrd="1" destOrd="0" parTransId="{6BCE67F8-EFB9-44A6-B424-65AAB887C6D6}" sibTransId="{CCF8F1DA-9F22-4D35-B245-BC8199F6999D}"/>
    <dgm:cxn modelId="{98D7D357-814E-47BE-A678-8747D21F286D}" srcId="{BEC2E376-E300-49C8-87E0-F62537663BEB}" destId="{41AE1294-3581-4E68-BD48-038415810A88}" srcOrd="2" destOrd="0" parTransId="{68BA99A2-373E-4198-8466-D17FD9373128}" sibTransId="{9A0703DA-A944-40AF-AEE4-34B7FFD0816F}"/>
    <dgm:cxn modelId="{0F25E907-5841-4B3D-8C3C-26436D451635}" srcId="{DB9A5146-F47D-4F4A-BD09-80D767DD635F}" destId="{BEC2E376-E300-49C8-87E0-F62537663BEB}" srcOrd="0" destOrd="0" parTransId="{9CBE2F2F-1608-4A72-9C34-6E17689DE67F}" sibTransId="{9F2DFE34-85AD-47F9-9B06-85494FE7D620}"/>
    <dgm:cxn modelId="{EFA4F62D-6AAB-45BC-832A-2C18949F5117}" type="presParOf" srcId="{2B396B21-33A8-40FB-8734-B54FF7E9D16D}" destId="{CF1FE86F-6920-48AA-A0F7-A0513422BA16}" srcOrd="0" destOrd="0" presId="urn:microsoft.com/office/officeart/2005/8/layout/hProcess4"/>
    <dgm:cxn modelId="{53DE7997-8C74-42EF-B3AB-096684817FEA}" type="presParOf" srcId="{2B396B21-33A8-40FB-8734-B54FF7E9D16D}" destId="{7D0646AB-DBEF-4936-8D2B-60C84FE88B91}" srcOrd="1" destOrd="0" presId="urn:microsoft.com/office/officeart/2005/8/layout/hProcess4"/>
    <dgm:cxn modelId="{4BF4EE01-E49B-483C-BF02-0FBA24B02216}" type="presParOf" srcId="{2B396B21-33A8-40FB-8734-B54FF7E9D16D}" destId="{451B2AB0-2E82-4DFC-AF98-949CD0F4B033}" srcOrd="2" destOrd="0" presId="urn:microsoft.com/office/officeart/2005/8/layout/hProcess4"/>
    <dgm:cxn modelId="{D66ACE5F-A059-432B-8C4C-7C52BBDC6A4B}" type="presParOf" srcId="{451B2AB0-2E82-4DFC-AF98-949CD0F4B033}" destId="{0F2C9AA1-17B1-4D30-956C-2A4C938AA4B1}" srcOrd="0" destOrd="0" presId="urn:microsoft.com/office/officeart/2005/8/layout/hProcess4"/>
    <dgm:cxn modelId="{1CCAE47A-88C1-4BB0-95ED-1ECE60956BD3}" type="presParOf" srcId="{0F2C9AA1-17B1-4D30-956C-2A4C938AA4B1}" destId="{4AB1C98B-661A-4599-BEBA-540104EDF327}" srcOrd="0" destOrd="0" presId="urn:microsoft.com/office/officeart/2005/8/layout/hProcess4"/>
    <dgm:cxn modelId="{6EF102E4-17BA-4919-87E6-EA6C128F6963}" type="presParOf" srcId="{0F2C9AA1-17B1-4D30-956C-2A4C938AA4B1}" destId="{BC1E4528-9A80-45DA-B3D5-7F34F45B7998}" srcOrd="1" destOrd="0" presId="urn:microsoft.com/office/officeart/2005/8/layout/hProcess4"/>
    <dgm:cxn modelId="{E37B24B4-6BE8-4253-9A4E-3794892F08F3}" type="presParOf" srcId="{0F2C9AA1-17B1-4D30-956C-2A4C938AA4B1}" destId="{F7EE5975-223E-41C1-A0E7-2ACA854ACAA8}" srcOrd="2" destOrd="0" presId="urn:microsoft.com/office/officeart/2005/8/layout/hProcess4"/>
    <dgm:cxn modelId="{8F5B3A7F-11AE-4579-873B-8248E4B8C132}" type="presParOf" srcId="{0F2C9AA1-17B1-4D30-956C-2A4C938AA4B1}" destId="{F70F59F1-DF36-49BE-AAF7-290C1735EF1D}" srcOrd="3" destOrd="0" presId="urn:microsoft.com/office/officeart/2005/8/layout/hProcess4"/>
    <dgm:cxn modelId="{D670919C-B422-4291-9BEC-116C658F682F}" type="presParOf" srcId="{0F2C9AA1-17B1-4D30-956C-2A4C938AA4B1}" destId="{09B09653-39F9-4589-BA32-05F7186CE47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9A5146-F47D-4F4A-BD09-80D767DD635F}" type="doc">
      <dgm:prSet loTypeId="urn:microsoft.com/office/officeart/2005/8/layout/h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EC2E376-E300-49C8-87E0-F62537663BEB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000" dirty="0"/>
            <a:t>Осуществляют производство, </a:t>
          </a:r>
        </a:p>
        <a:p>
          <a:r>
            <a:rPr lang="ru-RU" sz="2000" dirty="0"/>
            <a:t>всего </a:t>
          </a:r>
          <a:r>
            <a:rPr lang="ru-RU" sz="2400" b="1" dirty="0"/>
            <a:t>5</a:t>
          </a:r>
        </a:p>
      </dgm:t>
    </dgm:pt>
    <dgm:pt modelId="{9CBE2F2F-1608-4A72-9C34-6E17689DE67F}" type="parTrans" cxnId="{0F25E907-5841-4B3D-8C3C-26436D451635}">
      <dgm:prSet/>
      <dgm:spPr/>
      <dgm:t>
        <a:bodyPr/>
        <a:lstStyle/>
        <a:p>
          <a:endParaRPr lang="ru-RU"/>
        </a:p>
      </dgm:t>
    </dgm:pt>
    <dgm:pt modelId="{9F2DFE34-85AD-47F9-9B06-85494FE7D620}" type="sibTrans" cxnId="{0F25E907-5841-4B3D-8C3C-26436D451635}">
      <dgm:prSet/>
      <dgm:spPr/>
      <dgm:t>
        <a:bodyPr/>
        <a:lstStyle/>
        <a:p>
          <a:endParaRPr lang="ru-RU"/>
        </a:p>
      </dgm:t>
    </dgm:pt>
    <dgm:pt modelId="{A53CE773-5EB7-4086-A9F2-423CD68B7460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r>
            <a:rPr lang="ru-RU" sz="1800" dirty="0">
              <a:solidFill>
                <a:schemeClr val="tx1"/>
              </a:solidFill>
              <a:latin typeface="+mj-lt"/>
            </a:rPr>
            <a:t>Зарегистрированы в системе «Честный  знак»</a:t>
          </a:r>
          <a:r>
            <a:rPr lang="ru-RU" sz="1800" dirty="0">
              <a:solidFill>
                <a:schemeClr val="tx2">
                  <a:lumMod val="75000"/>
                </a:schemeClr>
              </a:solidFill>
              <a:latin typeface="+mj-lt"/>
            </a:rPr>
            <a:t> </a:t>
          </a:r>
          <a:r>
            <a:rPr lang="ru-RU" sz="18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5</a:t>
          </a:r>
        </a:p>
      </dgm:t>
    </dgm:pt>
    <dgm:pt modelId="{6BCE67F8-EFB9-44A6-B424-65AAB887C6D6}" type="parTrans" cxnId="{DB39E8AE-67B8-4F6D-B111-451CD62D83C3}">
      <dgm:prSet/>
      <dgm:spPr/>
      <dgm:t>
        <a:bodyPr/>
        <a:lstStyle/>
        <a:p>
          <a:endParaRPr lang="ru-RU"/>
        </a:p>
      </dgm:t>
    </dgm:pt>
    <dgm:pt modelId="{CCF8F1DA-9F22-4D35-B245-BC8199F6999D}" type="sibTrans" cxnId="{DB39E8AE-67B8-4F6D-B111-451CD62D83C3}">
      <dgm:prSet/>
      <dgm:spPr/>
      <dgm:t>
        <a:bodyPr/>
        <a:lstStyle/>
        <a:p>
          <a:endParaRPr lang="ru-RU"/>
        </a:p>
      </dgm:t>
    </dgm:pt>
    <dgm:pt modelId="{1B022F00-00BD-440B-B4D1-E5E4A18DC8DA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r>
            <a:rPr lang="ru-RU" sz="1800" dirty="0">
              <a:solidFill>
                <a:schemeClr val="tx2">
                  <a:lumMod val="75000"/>
                </a:schemeClr>
              </a:solidFill>
              <a:latin typeface="+mj-lt"/>
            </a:rPr>
            <a:t>Маркируют продукцию</a:t>
          </a:r>
          <a:r>
            <a:rPr lang="ru-RU" sz="18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5</a:t>
          </a:r>
        </a:p>
      </dgm:t>
    </dgm:pt>
    <dgm:pt modelId="{490B1171-0319-4264-81F0-A2BD8BF1E1C9}" type="parTrans" cxnId="{DCC5139A-D4D3-49C9-A80E-FE4B2EFB9A63}">
      <dgm:prSet/>
      <dgm:spPr/>
      <dgm:t>
        <a:bodyPr/>
        <a:lstStyle/>
        <a:p>
          <a:endParaRPr lang="ru-RU"/>
        </a:p>
      </dgm:t>
    </dgm:pt>
    <dgm:pt modelId="{8A243E35-781C-4FED-A6FB-F114E3FCB13B}" type="sibTrans" cxnId="{DCC5139A-D4D3-49C9-A80E-FE4B2EFB9A63}">
      <dgm:prSet/>
      <dgm:spPr/>
      <dgm:t>
        <a:bodyPr/>
        <a:lstStyle/>
        <a:p>
          <a:endParaRPr lang="ru-RU"/>
        </a:p>
      </dgm:t>
    </dgm:pt>
    <dgm:pt modelId="{41AE1294-3581-4E68-BD48-038415810A88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r>
            <a:rPr lang="ru-RU" sz="1800" dirty="0">
              <a:solidFill>
                <a:schemeClr val="tx2">
                  <a:lumMod val="75000"/>
                </a:schemeClr>
              </a:solidFill>
              <a:latin typeface="+mj-lt"/>
            </a:rPr>
            <a:t>Выпускают упакованную продукцию </a:t>
          </a:r>
          <a:r>
            <a:rPr lang="ru-RU" sz="1800" b="1" dirty="0">
              <a:solidFill>
                <a:schemeClr val="tx2">
                  <a:lumMod val="75000"/>
                </a:schemeClr>
              </a:solidFill>
            </a:rPr>
            <a:t>5</a:t>
          </a:r>
        </a:p>
      </dgm:t>
    </dgm:pt>
    <dgm:pt modelId="{68BA99A2-373E-4198-8466-D17FD9373128}" type="parTrans" cxnId="{98D7D357-814E-47BE-A678-8747D21F286D}">
      <dgm:prSet/>
      <dgm:spPr/>
      <dgm:t>
        <a:bodyPr/>
        <a:lstStyle/>
        <a:p>
          <a:endParaRPr lang="ru-RU"/>
        </a:p>
      </dgm:t>
    </dgm:pt>
    <dgm:pt modelId="{9A0703DA-A944-40AF-AEE4-34B7FFD0816F}" type="sibTrans" cxnId="{98D7D357-814E-47BE-A678-8747D21F286D}">
      <dgm:prSet/>
      <dgm:spPr/>
      <dgm:t>
        <a:bodyPr/>
        <a:lstStyle/>
        <a:p>
          <a:endParaRPr lang="ru-RU"/>
        </a:p>
      </dgm:t>
    </dgm:pt>
    <dgm:pt modelId="{FAE1EECB-122E-45E6-BB8B-2F43FA341323}">
      <dgm:prSet phldrT="[Текст]" custT="1"/>
      <dgm:spPr>
        <a:solidFill>
          <a:schemeClr val="bg1">
            <a:lumMod val="95000"/>
            <a:alpha val="90000"/>
          </a:schemeClr>
        </a:solidFill>
        <a:ln>
          <a:noFill/>
        </a:ln>
      </dgm:spPr>
      <dgm:t>
        <a:bodyPr/>
        <a:lstStyle/>
        <a:p>
          <a:endParaRPr lang="ru-RU" sz="2800" b="1" dirty="0">
            <a:solidFill>
              <a:schemeClr val="tx2">
                <a:lumMod val="75000"/>
              </a:schemeClr>
            </a:solidFill>
          </a:endParaRPr>
        </a:p>
      </dgm:t>
    </dgm:pt>
    <dgm:pt modelId="{107ADA78-6506-49EE-887B-17C197303F15}" type="parTrans" cxnId="{E797A032-0F8D-428D-B503-71910DBB19DC}">
      <dgm:prSet/>
      <dgm:spPr/>
      <dgm:t>
        <a:bodyPr/>
        <a:lstStyle/>
        <a:p>
          <a:endParaRPr lang="ru-RU"/>
        </a:p>
      </dgm:t>
    </dgm:pt>
    <dgm:pt modelId="{A2C70D22-0E74-4CE1-B7E9-CC236CF21CFE}" type="sibTrans" cxnId="{E797A032-0F8D-428D-B503-71910DBB19DC}">
      <dgm:prSet/>
      <dgm:spPr/>
      <dgm:t>
        <a:bodyPr/>
        <a:lstStyle/>
        <a:p>
          <a:endParaRPr lang="ru-RU"/>
        </a:p>
      </dgm:t>
    </dgm:pt>
    <dgm:pt modelId="{2B396B21-33A8-40FB-8734-B54FF7E9D16D}" type="pres">
      <dgm:prSet presAssocID="{DB9A5146-F47D-4F4A-BD09-80D767DD63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1FE86F-6920-48AA-A0F7-A0513422BA16}" type="pres">
      <dgm:prSet presAssocID="{DB9A5146-F47D-4F4A-BD09-80D767DD635F}" presName="tSp" presStyleCnt="0"/>
      <dgm:spPr/>
    </dgm:pt>
    <dgm:pt modelId="{7D0646AB-DBEF-4936-8D2B-60C84FE88B91}" type="pres">
      <dgm:prSet presAssocID="{DB9A5146-F47D-4F4A-BD09-80D767DD635F}" presName="bSp" presStyleCnt="0"/>
      <dgm:spPr/>
    </dgm:pt>
    <dgm:pt modelId="{451B2AB0-2E82-4DFC-AF98-949CD0F4B033}" type="pres">
      <dgm:prSet presAssocID="{DB9A5146-F47D-4F4A-BD09-80D767DD635F}" presName="process" presStyleCnt="0"/>
      <dgm:spPr/>
    </dgm:pt>
    <dgm:pt modelId="{0F2C9AA1-17B1-4D30-956C-2A4C938AA4B1}" type="pres">
      <dgm:prSet presAssocID="{BEC2E376-E300-49C8-87E0-F62537663BEB}" presName="composite1" presStyleCnt="0"/>
      <dgm:spPr/>
    </dgm:pt>
    <dgm:pt modelId="{4AB1C98B-661A-4599-BEBA-540104EDF327}" type="pres">
      <dgm:prSet presAssocID="{BEC2E376-E300-49C8-87E0-F62537663BEB}" presName="dummyNode1" presStyleLbl="node1" presStyleIdx="0" presStyleCnt="1"/>
      <dgm:spPr/>
    </dgm:pt>
    <dgm:pt modelId="{BC1E4528-9A80-45DA-B3D5-7F34F45B7998}" type="pres">
      <dgm:prSet presAssocID="{BEC2E376-E300-49C8-87E0-F62537663BEB}" presName="childNode1" presStyleLbl="bgAcc1" presStyleIdx="0" presStyleCnt="1" custScaleX="226356" custScaleY="146316" custLinFactNeighborX="7400" custLinFactNeighborY="207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7EE5975-223E-41C1-A0E7-2ACA854ACAA8}" type="pres">
      <dgm:prSet presAssocID="{BEC2E376-E300-49C8-87E0-F62537663BEB}" presName="childNode1tx" presStyleLbl="bgAcc1" presStyleIdx="0" presStyleCnt="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F70F59F1-DF36-49BE-AAF7-290C1735EF1D}" type="pres">
      <dgm:prSet presAssocID="{BEC2E376-E300-49C8-87E0-F62537663BEB}" presName="parentNode1" presStyleLbl="node1" presStyleIdx="0" presStyleCnt="1" custScaleX="236016" custScaleY="114815" custLinFactY="-100000" custLinFactNeighborX="-12790" custLinFactNeighborY="-185109">
        <dgm:presLayoutVars>
          <dgm:chMax val="1"/>
          <dgm:bulletEnabled val="1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09B09653-39F9-4589-BA32-05F7186CE47A}" type="pres">
      <dgm:prSet presAssocID="{BEC2E376-E300-49C8-87E0-F62537663BEB}" presName="connSite1" presStyleCnt="0"/>
      <dgm:spPr/>
    </dgm:pt>
  </dgm:ptLst>
  <dgm:cxnLst>
    <dgm:cxn modelId="{33FA1417-0C76-499F-9989-E2008556A9D0}" type="presOf" srcId="{41AE1294-3581-4E68-BD48-038415810A88}" destId="{F7EE5975-223E-41C1-A0E7-2ACA854ACAA8}" srcOrd="1" destOrd="2" presId="urn:microsoft.com/office/officeart/2005/8/layout/hProcess4"/>
    <dgm:cxn modelId="{DB39E8AE-67B8-4F6D-B111-451CD62D83C3}" srcId="{BEC2E376-E300-49C8-87E0-F62537663BEB}" destId="{A53CE773-5EB7-4086-A9F2-423CD68B7460}" srcOrd="1" destOrd="0" parTransId="{6BCE67F8-EFB9-44A6-B424-65AAB887C6D6}" sibTransId="{CCF8F1DA-9F22-4D35-B245-BC8199F6999D}"/>
    <dgm:cxn modelId="{7A8B596A-3B51-468C-BF95-498859ADF502}" type="presOf" srcId="{FAE1EECB-122E-45E6-BB8B-2F43FA341323}" destId="{F7EE5975-223E-41C1-A0E7-2ACA854ACAA8}" srcOrd="1" destOrd="0" presId="urn:microsoft.com/office/officeart/2005/8/layout/hProcess4"/>
    <dgm:cxn modelId="{9B71D40F-B7EE-41A2-8306-3F4B5BCF632E}" type="presOf" srcId="{DB9A5146-F47D-4F4A-BD09-80D767DD635F}" destId="{2B396B21-33A8-40FB-8734-B54FF7E9D16D}" srcOrd="0" destOrd="0" presId="urn:microsoft.com/office/officeart/2005/8/layout/hProcess4"/>
    <dgm:cxn modelId="{9A13D9EC-A5A0-437C-84F8-9928A1C19085}" type="presOf" srcId="{41AE1294-3581-4E68-BD48-038415810A88}" destId="{BC1E4528-9A80-45DA-B3D5-7F34F45B7998}" srcOrd="0" destOrd="2" presId="urn:microsoft.com/office/officeart/2005/8/layout/hProcess4"/>
    <dgm:cxn modelId="{0F25E907-5841-4B3D-8C3C-26436D451635}" srcId="{DB9A5146-F47D-4F4A-BD09-80D767DD635F}" destId="{BEC2E376-E300-49C8-87E0-F62537663BEB}" srcOrd="0" destOrd="0" parTransId="{9CBE2F2F-1608-4A72-9C34-6E17689DE67F}" sibTransId="{9F2DFE34-85AD-47F9-9B06-85494FE7D620}"/>
    <dgm:cxn modelId="{FC5D0B98-6491-43BF-9296-4436042531F3}" type="presOf" srcId="{1B022F00-00BD-440B-B4D1-E5E4A18DC8DA}" destId="{BC1E4528-9A80-45DA-B3D5-7F34F45B7998}" srcOrd="0" destOrd="3" presId="urn:microsoft.com/office/officeart/2005/8/layout/hProcess4"/>
    <dgm:cxn modelId="{7A8E93EE-4796-42C9-9126-5D60959AC040}" type="presOf" srcId="{A53CE773-5EB7-4086-A9F2-423CD68B7460}" destId="{BC1E4528-9A80-45DA-B3D5-7F34F45B7998}" srcOrd="0" destOrd="1" presId="urn:microsoft.com/office/officeart/2005/8/layout/hProcess4"/>
    <dgm:cxn modelId="{60A053FC-F588-4824-9A1C-A12CFE11936C}" type="presOf" srcId="{A53CE773-5EB7-4086-A9F2-423CD68B7460}" destId="{F7EE5975-223E-41C1-A0E7-2ACA854ACAA8}" srcOrd="1" destOrd="1" presId="urn:microsoft.com/office/officeart/2005/8/layout/hProcess4"/>
    <dgm:cxn modelId="{DCC5139A-D4D3-49C9-A80E-FE4B2EFB9A63}" srcId="{BEC2E376-E300-49C8-87E0-F62537663BEB}" destId="{1B022F00-00BD-440B-B4D1-E5E4A18DC8DA}" srcOrd="3" destOrd="0" parTransId="{490B1171-0319-4264-81F0-A2BD8BF1E1C9}" sibTransId="{8A243E35-781C-4FED-A6FB-F114E3FCB13B}"/>
    <dgm:cxn modelId="{E797A032-0F8D-428D-B503-71910DBB19DC}" srcId="{BEC2E376-E300-49C8-87E0-F62537663BEB}" destId="{FAE1EECB-122E-45E6-BB8B-2F43FA341323}" srcOrd="0" destOrd="0" parTransId="{107ADA78-6506-49EE-887B-17C197303F15}" sibTransId="{A2C70D22-0E74-4CE1-B7E9-CC236CF21CFE}"/>
    <dgm:cxn modelId="{EF06FF30-F6E9-4726-BF0B-FDFEE3785E9B}" type="presOf" srcId="{BEC2E376-E300-49C8-87E0-F62537663BEB}" destId="{F70F59F1-DF36-49BE-AAF7-290C1735EF1D}" srcOrd="0" destOrd="0" presId="urn:microsoft.com/office/officeart/2005/8/layout/hProcess4"/>
    <dgm:cxn modelId="{166F3FE1-5CD6-47ED-8FC7-DDED09BAEE74}" type="presOf" srcId="{FAE1EECB-122E-45E6-BB8B-2F43FA341323}" destId="{BC1E4528-9A80-45DA-B3D5-7F34F45B7998}" srcOrd="0" destOrd="0" presId="urn:microsoft.com/office/officeart/2005/8/layout/hProcess4"/>
    <dgm:cxn modelId="{6E7A0F26-B7CC-4890-A3E7-9F901CCB27AA}" type="presOf" srcId="{1B022F00-00BD-440B-B4D1-E5E4A18DC8DA}" destId="{F7EE5975-223E-41C1-A0E7-2ACA854ACAA8}" srcOrd="1" destOrd="3" presId="urn:microsoft.com/office/officeart/2005/8/layout/hProcess4"/>
    <dgm:cxn modelId="{98D7D357-814E-47BE-A678-8747D21F286D}" srcId="{BEC2E376-E300-49C8-87E0-F62537663BEB}" destId="{41AE1294-3581-4E68-BD48-038415810A88}" srcOrd="2" destOrd="0" parTransId="{68BA99A2-373E-4198-8466-D17FD9373128}" sibTransId="{9A0703DA-A944-40AF-AEE4-34B7FFD0816F}"/>
    <dgm:cxn modelId="{EFA4F62D-6AAB-45BC-832A-2C18949F5117}" type="presParOf" srcId="{2B396B21-33A8-40FB-8734-B54FF7E9D16D}" destId="{CF1FE86F-6920-48AA-A0F7-A0513422BA16}" srcOrd="0" destOrd="0" presId="urn:microsoft.com/office/officeart/2005/8/layout/hProcess4"/>
    <dgm:cxn modelId="{53DE7997-8C74-42EF-B3AB-096684817FEA}" type="presParOf" srcId="{2B396B21-33A8-40FB-8734-B54FF7E9D16D}" destId="{7D0646AB-DBEF-4936-8D2B-60C84FE88B91}" srcOrd="1" destOrd="0" presId="urn:microsoft.com/office/officeart/2005/8/layout/hProcess4"/>
    <dgm:cxn modelId="{4BF4EE01-E49B-483C-BF02-0FBA24B02216}" type="presParOf" srcId="{2B396B21-33A8-40FB-8734-B54FF7E9D16D}" destId="{451B2AB0-2E82-4DFC-AF98-949CD0F4B033}" srcOrd="2" destOrd="0" presId="urn:microsoft.com/office/officeart/2005/8/layout/hProcess4"/>
    <dgm:cxn modelId="{D66ACE5F-A059-432B-8C4C-7C52BBDC6A4B}" type="presParOf" srcId="{451B2AB0-2E82-4DFC-AF98-949CD0F4B033}" destId="{0F2C9AA1-17B1-4D30-956C-2A4C938AA4B1}" srcOrd="0" destOrd="0" presId="urn:microsoft.com/office/officeart/2005/8/layout/hProcess4"/>
    <dgm:cxn modelId="{1CCAE47A-88C1-4BB0-95ED-1ECE60956BD3}" type="presParOf" srcId="{0F2C9AA1-17B1-4D30-956C-2A4C938AA4B1}" destId="{4AB1C98B-661A-4599-BEBA-540104EDF327}" srcOrd="0" destOrd="0" presId="urn:microsoft.com/office/officeart/2005/8/layout/hProcess4"/>
    <dgm:cxn modelId="{6EF102E4-17BA-4919-87E6-EA6C128F6963}" type="presParOf" srcId="{0F2C9AA1-17B1-4D30-956C-2A4C938AA4B1}" destId="{BC1E4528-9A80-45DA-B3D5-7F34F45B7998}" srcOrd="1" destOrd="0" presId="urn:microsoft.com/office/officeart/2005/8/layout/hProcess4"/>
    <dgm:cxn modelId="{E37B24B4-6BE8-4253-9A4E-3794892F08F3}" type="presParOf" srcId="{0F2C9AA1-17B1-4D30-956C-2A4C938AA4B1}" destId="{F7EE5975-223E-41C1-A0E7-2ACA854ACAA8}" srcOrd="2" destOrd="0" presId="urn:microsoft.com/office/officeart/2005/8/layout/hProcess4"/>
    <dgm:cxn modelId="{8F5B3A7F-11AE-4579-873B-8248E4B8C132}" type="presParOf" srcId="{0F2C9AA1-17B1-4D30-956C-2A4C938AA4B1}" destId="{F70F59F1-DF36-49BE-AAF7-290C1735EF1D}" srcOrd="3" destOrd="0" presId="urn:microsoft.com/office/officeart/2005/8/layout/hProcess4"/>
    <dgm:cxn modelId="{D670919C-B422-4291-9BEC-116C658F682F}" type="presParOf" srcId="{0F2C9AA1-17B1-4D30-956C-2A4C938AA4B1}" destId="{09B09653-39F9-4589-BA32-05F7186CE47A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E4528-9A80-45DA-B3D5-7F34F45B7998}">
      <dsp:nvSpPr>
        <dsp:cNvPr id="0" name=""/>
        <dsp:cNvSpPr/>
      </dsp:nvSpPr>
      <dsp:spPr>
        <a:xfrm>
          <a:off x="720228" y="739196"/>
          <a:ext cx="5331283" cy="2626124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b="1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2">
                  <a:lumMod val="75000"/>
                </a:schemeClr>
              </a:solidFill>
              <a:latin typeface="+mj-lt"/>
            </a:rPr>
            <a:t>Зарегистрированы в системе «Честный  знак» </a:t>
          </a:r>
          <a:r>
            <a:rPr lang="ru-RU" sz="1800" kern="12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10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2">
                  <a:lumMod val="75000"/>
                </a:schemeClr>
              </a:solidFill>
              <a:latin typeface="+mj-lt"/>
            </a:rPr>
            <a:t>Выпускают упакованную продукцию</a:t>
          </a:r>
          <a:r>
            <a:rPr lang="ru-RU" sz="1800" kern="12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10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2">
                  <a:lumMod val="75000"/>
                </a:schemeClr>
              </a:solidFill>
              <a:latin typeface="+mj-lt"/>
            </a:rPr>
            <a:t>Маркируют продукцию</a:t>
          </a:r>
          <a:r>
            <a:rPr lang="ru-RU" sz="1800" kern="12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3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2">
                  <a:lumMod val="75000"/>
                </a:schemeClr>
              </a:solidFill>
              <a:latin typeface="+mj-lt"/>
            </a:rPr>
            <a:t>Готовы к маркировке</a:t>
          </a:r>
          <a:r>
            <a:rPr lang="ru-RU" sz="1800" kern="12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2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>
              <a:solidFill>
                <a:schemeClr val="tx2">
                  <a:lumMod val="75000"/>
                </a:schemeClr>
              </a:solidFill>
              <a:latin typeface="+mj-lt"/>
            </a:rPr>
            <a:t>Готовятся</a:t>
          </a:r>
          <a:r>
            <a:rPr lang="ru-RU" sz="1800" b="1" kern="1200" dirty="0">
              <a:solidFill>
                <a:schemeClr val="tx2">
                  <a:lumMod val="75000"/>
                </a:schemeClr>
              </a:solidFill>
              <a:latin typeface="+mj-lt"/>
            </a:rPr>
            <a:t> </a:t>
          </a:r>
          <a:r>
            <a:rPr lang="ru-RU" sz="1800" b="0" kern="1200" dirty="0">
              <a:solidFill>
                <a:schemeClr val="tx2">
                  <a:lumMod val="75000"/>
                </a:schemeClr>
              </a:solidFill>
              <a:latin typeface="+mj-lt"/>
            </a:rPr>
            <a:t>к маркировке </a:t>
          </a:r>
          <a:r>
            <a:rPr lang="ru-RU" sz="1800" b="1" kern="1200" dirty="0">
              <a:solidFill>
                <a:schemeClr val="tx2">
                  <a:lumMod val="75000"/>
                </a:schemeClr>
              </a:solidFill>
              <a:latin typeface="+mn-lt"/>
            </a:rPr>
            <a:t>5</a:t>
          </a:r>
        </a:p>
      </dsp:txBody>
      <dsp:txXfrm>
        <a:off x="720228" y="739196"/>
        <a:ext cx="5331283" cy="2063383"/>
      </dsp:txXfrm>
    </dsp:sp>
    <dsp:sp modelId="{F70F59F1-DF36-49BE-AAF7-290C1735EF1D}">
      <dsp:nvSpPr>
        <dsp:cNvPr id="0" name=""/>
        <dsp:cNvSpPr/>
      </dsp:nvSpPr>
      <dsp:spPr>
        <a:xfrm>
          <a:off x="1186212" y="265022"/>
          <a:ext cx="4472414" cy="853594"/>
        </a:xfrm>
        <a:prstGeom prst="flowChartTerminator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</a:rPr>
            <a:t>Осуществляют производство,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>
              <a:solidFill>
                <a:schemeClr val="tx1"/>
              </a:solidFill>
            </a:rPr>
            <a:t>всего </a:t>
          </a:r>
          <a:r>
            <a:rPr lang="ru-RU" sz="2400" b="1" kern="1200" dirty="0">
              <a:solidFill>
                <a:schemeClr val="tx1"/>
              </a:solidFill>
            </a:rPr>
            <a:t>10</a:t>
          </a:r>
        </a:p>
      </dsp:txBody>
      <dsp:txXfrm>
        <a:off x="1396995" y="390018"/>
        <a:ext cx="4050848" cy="603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E4528-9A80-45DA-B3D5-7F34F45B7998}">
      <dsp:nvSpPr>
        <dsp:cNvPr id="0" name=""/>
        <dsp:cNvSpPr/>
      </dsp:nvSpPr>
      <dsp:spPr>
        <a:xfrm>
          <a:off x="427611" y="531273"/>
          <a:ext cx="4821809" cy="2570713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b="1" kern="1200" dirty="0">
            <a:solidFill>
              <a:schemeClr val="tx2">
                <a:lumMod val="75000"/>
              </a:schemeClr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1"/>
              </a:solidFill>
              <a:latin typeface="+mj-lt"/>
            </a:rPr>
            <a:t>Зарегистрированы в системе «Честный  знак»</a:t>
          </a:r>
          <a:r>
            <a:rPr lang="ru-RU" sz="1800" kern="1200" dirty="0">
              <a:solidFill>
                <a:schemeClr val="tx2">
                  <a:lumMod val="75000"/>
                </a:schemeClr>
              </a:solidFill>
              <a:latin typeface="+mj-lt"/>
            </a:rPr>
            <a:t> </a:t>
          </a:r>
          <a:r>
            <a:rPr lang="ru-RU" sz="1800" kern="12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2">
                  <a:lumMod val="75000"/>
                </a:schemeClr>
              </a:solidFill>
              <a:latin typeface="+mj-lt"/>
            </a:rPr>
            <a:t>Выпускают упакованную продукцию </a:t>
          </a: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5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>
              <a:solidFill>
                <a:schemeClr val="tx2">
                  <a:lumMod val="75000"/>
                </a:schemeClr>
              </a:solidFill>
              <a:latin typeface="+mj-lt"/>
            </a:rPr>
            <a:t>Маркируют продукцию</a:t>
          </a:r>
          <a:r>
            <a:rPr lang="ru-RU" sz="1800" kern="1200" dirty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800" b="1" kern="1200" dirty="0">
              <a:solidFill>
                <a:schemeClr val="tx2">
                  <a:lumMod val="75000"/>
                </a:schemeClr>
              </a:solidFill>
            </a:rPr>
            <a:t>5</a:t>
          </a:r>
        </a:p>
      </dsp:txBody>
      <dsp:txXfrm>
        <a:off x="427611" y="531273"/>
        <a:ext cx="4821809" cy="2019846"/>
      </dsp:txXfrm>
    </dsp:sp>
    <dsp:sp modelId="{F70F59F1-DF36-49BE-AAF7-290C1735EF1D}">
      <dsp:nvSpPr>
        <dsp:cNvPr id="0" name=""/>
        <dsp:cNvSpPr/>
      </dsp:nvSpPr>
      <dsp:spPr>
        <a:xfrm>
          <a:off x="559252" y="79509"/>
          <a:ext cx="4468965" cy="864537"/>
        </a:xfrm>
        <a:prstGeom prst="flowChartTerminator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Осуществляют производство,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всего </a:t>
          </a:r>
          <a:r>
            <a:rPr lang="ru-RU" sz="2400" b="1" kern="1200" dirty="0"/>
            <a:t>5</a:t>
          </a:r>
        </a:p>
      </dsp:txBody>
      <dsp:txXfrm>
        <a:off x="769873" y="206108"/>
        <a:ext cx="4047723" cy="611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8248"/>
          </a:xfrm>
          <a:prstGeom prst="rect">
            <a:avLst/>
          </a:prstGeom>
        </p:spPr>
        <p:txBody>
          <a:bodyPr vert="horz" lIns="92081" tIns="46040" rIns="92081" bIns="4604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7" y="0"/>
            <a:ext cx="2946246" cy="498248"/>
          </a:xfrm>
          <a:prstGeom prst="rect">
            <a:avLst/>
          </a:prstGeom>
        </p:spPr>
        <p:txBody>
          <a:bodyPr vert="horz" lIns="92081" tIns="46040" rIns="92081" bIns="46040" rtlCol="0"/>
          <a:lstStyle>
            <a:lvl1pPr algn="r">
              <a:defRPr sz="1200"/>
            </a:lvl1pPr>
          </a:lstStyle>
          <a:p>
            <a:fld id="{ED9CEE03-E3DE-4AB1-84A7-1E4273120EED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1" tIns="46040" rIns="92081" bIns="4604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8" y="4776482"/>
            <a:ext cx="5439101" cy="3907738"/>
          </a:xfrm>
          <a:prstGeom prst="rect">
            <a:avLst/>
          </a:prstGeom>
        </p:spPr>
        <p:txBody>
          <a:bodyPr vert="horz" lIns="92081" tIns="46040" rIns="92081" bIns="4604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6802"/>
            <a:ext cx="2946247" cy="498248"/>
          </a:xfrm>
          <a:prstGeom prst="rect">
            <a:avLst/>
          </a:prstGeom>
        </p:spPr>
        <p:txBody>
          <a:bodyPr vert="horz" lIns="92081" tIns="46040" rIns="92081" bIns="4604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7" y="9426802"/>
            <a:ext cx="2946246" cy="498248"/>
          </a:xfrm>
          <a:prstGeom prst="rect">
            <a:avLst/>
          </a:prstGeom>
        </p:spPr>
        <p:txBody>
          <a:bodyPr vert="horz" lIns="92081" tIns="46040" rIns="92081" bIns="46040" rtlCol="0" anchor="b"/>
          <a:lstStyle>
            <a:lvl1pPr algn="r">
              <a:defRPr sz="1200"/>
            </a:lvl1pPr>
          </a:lstStyle>
          <a:p>
            <a:fld id="{DD19A5D3-6459-4BFD-8336-B56F382A1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03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57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31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38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88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03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8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61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37883" y="339368"/>
            <a:ext cx="11462536" cy="806852"/>
          </a:xfrm>
          <a:prstGeom prst="roundRect">
            <a:avLst/>
          </a:prstGeom>
          <a:solidFill>
            <a:srgbClr val="002060"/>
          </a:solidFill>
        </p:spPr>
        <p:txBody>
          <a:bodyPr>
            <a:normAutofit/>
          </a:bodyPr>
          <a:lstStyle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3656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83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64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2A336-CAAE-449C-BFDC-99DE501BABC3}" type="datetimeFigureOut">
              <a:rPr lang="ru-RU" smtClean="0"/>
              <a:t>26.09.2024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E07DE-6862-4771-8714-AD0D98AAB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73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50760" y="227277"/>
            <a:ext cx="1141068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СЕЛЬСКОГО ХОЗЯЙСТВА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ПРОДОВОЛЬСТВИЯ РЕСПУБЛИКИ ДАГЕСТАН</a:t>
            </a:r>
          </a:p>
        </p:txBody>
      </p:sp>
      <p:pic>
        <p:nvPicPr>
          <p:cNvPr id="6" name="Picture 2" descr="D:\медиа\2018\Выставка овец Астрахань\таблички\gerb_dagestan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817" y="1209631"/>
            <a:ext cx="2388568" cy="248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71216" y="4275786"/>
            <a:ext cx="11590226" cy="1993252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anchor="t"/>
          <a:lstStyle/>
          <a:p>
            <a:pPr algn="ctr">
              <a:lnSpc>
                <a:spcPct val="150000"/>
              </a:lnSpc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мерах по обеспечению маркировки пищевой продукции </a:t>
            </a:r>
          </a:p>
          <a:p>
            <a:pPr algn="ctr">
              <a:lnSpc>
                <a:spcPct val="150000"/>
              </a:lnSpc>
              <a:defRPr/>
            </a:pPr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Республике Дагестан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69038" y="5585695"/>
            <a:ext cx="10848900" cy="0"/>
          </a:xfrm>
          <a:prstGeom prst="line">
            <a:avLst/>
          </a:prstGeom>
          <a:ln w="254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60608" y="5752084"/>
            <a:ext cx="114268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г. Махачкала, 2024 год</a:t>
            </a:r>
          </a:p>
        </p:txBody>
      </p:sp>
    </p:spTree>
    <p:extLst>
      <p:ext uri="{BB962C8B-B14F-4D97-AF65-F5344CB8AC3E}">
        <p14:creationId xmlns:p14="http://schemas.microsoft.com/office/powerpoint/2010/main" val="386170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 стрелкой 20"/>
          <p:cNvCxnSpPr/>
          <p:nvPr/>
        </p:nvCxnSpPr>
        <p:spPr>
          <a:xfrm>
            <a:off x="5781592" y="5617407"/>
            <a:ext cx="0" cy="25766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734912" y="4378158"/>
            <a:ext cx="0" cy="25766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739716" y="3170154"/>
            <a:ext cx="0" cy="25766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5767346" y="1943100"/>
            <a:ext cx="0" cy="257666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Установленные сроки маркировки упакованного молока </a:t>
            </a:r>
            <a:br>
              <a:rPr lang="ru-RU" dirty="0"/>
            </a:br>
            <a:r>
              <a:rPr lang="ru-RU" dirty="0"/>
              <a:t>и молочной продукции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00680" y="1376694"/>
            <a:ext cx="6933333" cy="5920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Молоко и молочная продукция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2286866" y="3427820"/>
            <a:ext cx="6933333" cy="1031358"/>
            <a:chOff x="2286866" y="2860761"/>
            <a:chExt cx="6933333" cy="1031358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286866" y="2860761"/>
              <a:ext cx="6933333" cy="8001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2000" dirty="0">
                  <a:solidFill>
                    <a:schemeClr val="bg1"/>
                  </a:solidFill>
                </a:rPr>
                <a:t>Молоко и молочная продукция </a:t>
              </a:r>
            </a:p>
            <a:p>
              <a:pPr algn="ctr"/>
              <a:r>
                <a:rPr lang="ru-RU" sz="1600" dirty="0">
                  <a:solidFill>
                    <a:schemeClr val="bg1"/>
                  </a:solidFill>
                </a:rPr>
                <a:t>(сроком хранения до 40 дней)</a:t>
              </a: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2286866" y="3523906"/>
              <a:ext cx="6933333" cy="368213"/>
            </a:xfrm>
            <a:prstGeom prst="rect">
              <a:avLst/>
            </a:prstGeom>
            <a:solidFill>
              <a:srgbClr val="FFE5E5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01.09.2021</a:t>
              </a: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286866" y="4635824"/>
            <a:ext cx="6933333" cy="1031358"/>
            <a:chOff x="2286866" y="2860761"/>
            <a:chExt cx="6933333" cy="1031358"/>
          </a:xfrm>
        </p:grpSpPr>
        <p:sp>
          <p:nvSpPr>
            <p:cNvPr id="50" name="Прямоугольник 49"/>
            <p:cNvSpPr/>
            <p:nvPr/>
          </p:nvSpPr>
          <p:spPr>
            <a:xfrm>
              <a:off x="2286866" y="2860761"/>
              <a:ext cx="6933333" cy="8001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kumimoji="0" lang="ru-RU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Молоко и молочная продукция</a:t>
              </a:r>
            </a:p>
            <a:p>
              <a:pPr algn="ctr"/>
              <a:r>
                <a:rPr lang="ru-RU" sz="1600" dirty="0">
                  <a:solidFill>
                    <a:schemeClr val="bg1"/>
                  </a:solidFill>
                </a:rPr>
                <a:t> (сроком хранения более 40 дней)</a:t>
              </a: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2286866" y="3523906"/>
              <a:ext cx="6933333" cy="36821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01.12.2021</a:t>
              </a: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953663" y="5875073"/>
            <a:ext cx="9627368" cy="779192"/>
            <a:chOff x="2286866" y="3114891"/>
            <a:chExt cx="9627368" cy="779192"/>
          </a:xfrm>
        </p:grpSpPr>
        <p:sp>
          <p:nvSpPr>
            <p:cNvPr id="53" name="Прямоугольник 52"/>
            <p:cNvSpPr/>
            <p:nvPr/>
          </p:nvSpPr>
          <p:spPr>
            <a:xfrm>
              <a:off x="2286866" y="3114891"/>
              <a:ext cx="9627368" cy="54596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2000" dirty="0"/>
                <a:t>КФХ и </a:t>
              </a:r>
              <a:r>
                <a:rPr lang="ru-RU" sz="2000" dirty="0" smtClean="0"/>
                <a:t>СПК</a:t>
              </a:r>
              <a:r>
                <a:rPr lang="en-US" sz="2000" dirty="0"/>
                <a:t>,</a:t>
              </a:r>
              <a:r>
                <a:rPr lang="ru-RU" sz="2000" dirty="0" smtClean="0"/>
                <a:t> </a:t>
              </a:r>
              <a:r>
                <a:rPr lang="ru-RU" sz="2000" dirty="0"/>
                <a:t>выпускающие упакованные молоко </a:t>
              </a:r>
              <a:r>
                <a:rPr lang="ru-RU" sz="2000" dirty="0" smtClean="0"/>
                <a:t>и </a:t>
              </a:r>
              <a:r>
                <a:rPr lang="ru-RU" sz="2000" dirty="0"/>
                <a:t>молочную продукцию </a:t>
              </a: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2286866" y="3525870"/>
              <a:ext cx="9627367" cy="3682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01.12.2024</a:t>
              </a: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273050" y="2200766"/>
            <a:ext cx="6933333" cy="1031358"/>
            <a:chOff x="2286866" y="2860761"/>
            <a:chExt cx="6933333" cy="1031358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286866" y="2860761"/>
              <a:ext cx="6933333" cy="8001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2000" dirty="0"/>
                <a:t>Упакованные сыры и мороженое 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286866" y="3523906"/>
              <a:ext cx="6933333" cy="3682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01.06.2021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5573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Прямая соединительная линия 46"/>
          <p:cNvCxnSpPr/>
          <p:nvPr/>
        </p:nvCxnSpPr>
        <p:spPr>
          <a:xfrm>
            <a:off x="1352489" y="2153679"/>
            <a:ext cx="0" cy="1502231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10763369" y="2368942"/>
            <a:ext cx="13006" cy="1221722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8396248" y="2521709"/>
            <a:ext cx="0" cy="2189533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3733603" y="2676330"/>
            <a:ext cx="11144" cy="1609056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6095278" y="2576855"/>
            <a:ext cx="0" cy="2189533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/>
              <a:t>Установленные сроки маркировки упакованной пищевой продукции</a:t>
            </a:r>
            <a:br>
              <a:rPr lang="ru-RU" sz="2400" dirty="0"/>
            </a:br>
            <a:r>
              <a:rPr lang="ru-RU" sz="2400" dirty="0"/>
              <a:t>(кроме молока и молочной продукции)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00019" y="1830647"/>
            <a:ext cx="2160000" cy="8456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accent2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Упакованная вода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15278" y="1836847"/>
            <a:ext cx="2160000" cy="845683"/>
          </a:xfrm>
          <a:prstGeom prst="rect">
            <a:avLst/>
          </a:prstGeom>
          <a:solidFill>
            <a:srgbClr val="C00000"/>
          </a:solidFill>
          <a:ln w="19050">
            <a:solidFill>
              <a:schemeClr val="accent2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Безалкогольные напитки и соки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53603" y="1840445"/>
            <a:ext cx="2160000" cy="845683"/>
          </a:xfrm>
          <a:prstGeom prst="rect">
            <a:avLst/>
          </a:prstGeom>
          <a:solidFill>
            <a:schemeClr val="accent4"/>
          </a:solidFill>
          <a:ln w="19050">
            <a:solidFill>
              <a:schemeClr val="accent4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Пиво и напитки, изготавливаемые на основе пива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322556" y="1830647"/>
            <a:ext cx="2160000" cy="84568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9050">
            <a:solidFill>
              <a:schemeClr val="accent6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Консервная продукция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9683369" y="1830647"/>
            <a:ext cx="2160000" cy="845683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1">
                <a:lumMod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Растительные масла и масложировая продукция</a:t>
            </a:r>
          </a:p>
        </p:txBody>
      </p:sp>
      <p:grpSp>
        <p:nvGrpSpPr>
          <p:cNvPr id="27" name="Группа 26"/>
          <p:cNvGrpSpPr/>
          <p:nvPr/>
        </p:nvGrpSpPr>
        <p:grpSpPr>
          <a:xfrm>
            <a:off x="300017" y="2881253"/>
            <a:ext cx="2160002" cy="1034964"/>
            <a:chOff x="1829667" y="2603586"/>
            <a:chExt cx="1620000" cy="1034964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829667" y="2603586"/>
              <a:ext cx="1620000" cy="95876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dirty="0"/>
                <a:t>Минеральная и питьевая вода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829667" y="3270337"/>
              <a:ext cx="1620000" cy="36821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01.12.2021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5015278" y="2859049"/>
            <a:ext cx="2161727" cy="1003171"/>
            <a:chOff x="3534642" y="2603586"/>
            <a:chExt cx="1621015" cy="986653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3534642" y="2603586"/>
              <a:ext cx="1620000" cy="756000"/>
            </a:xfrm>
            <a:prstGeom prst="rect">
              <a:avLst/>
            </a:prstGeom>
            <a:solidFill>
              <a:srgbClr val="F5595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2000" dirty="0"/>
                <a:t>Безалкогольные напитки</a:t>
              </a:r>
              <a:endParaRPr lang="ru-RU" sz="1600" dirty="0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3535657" y="3222026"/>
              <a:ext cx="1620000" cy="368213"/>
            </a:xfrm>
            <a:prstGeom prst="rect">
              <a:avLst/>
            </a:prstGeom>
            <a:solidFill>
              <a:srgbClr val="FFE5E5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01.06.2023</a:t>
              </a: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017942" y="4011031"/>
            <a:ext cx="2160374" cy="768656"/>
            <a:chOff x="3534641" y="3563981"/>
            <a:chExt cx="1620000" cy="756000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3534641" y="3563981"/>
              <a:ext cx="1620000" cy="756000"/>
            </a:xfrm>
            <a:prstGeom prst="rect">
              <a:avLst/>
            </a:prstGeom>
            <a:solidFill>
              <a:srgbClr val="F55959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2000" dirty="0"/>
                <a:t>Соки</a:t>
              </a: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534641" y="3951768"/>
              <a:ext cx="1620000" cy="368213"/>
            </a:xfrm>
            <a:prstGeom prst="rect">
              <a:avLst/>
            </a:prstGeom>
            <a:solidFill>
              <a:srgbClr val="FFE5E5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01.06.2024</a:t>
              </a: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2594536" y="2879622"/>
            <a:ext cx="2282565" cy="1589871"/>
            <a:chOff x="5239614" y="2603585"/>
            <a:chExt cx="1620003" cy="1589871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5239617" y="2603585"/>
              <a:ext cx="1620000" cy="150005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2400" dirty="0"/>
                <a:t>Пиво</a:t>
              </a:r>
            </a:p>
            <a:p>
              <a:pPr algn="ctr"/>
              <a:r>
                <a:rPr lang="ru-RU" dirty="0"/>
                <a:t>в кегах, бутылках, алюминиевых банках</a:t>
              </a:r>
              <a:endParaRPr lang="ru-RU" sz="1600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239614" y="3825243"/>
              <a:ext cx="1620000" cy="3682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01.04.2021</a:t>
              </a: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7344639" y="2870286"/>
            <a:ext cx="2137917" cy="1315951"/>
            <a:chOff x="6944589" y="2603586"/>
            <a:chExt cx="1620003" cy="1315951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6944592" y="2603586"/>
              <a:ext cx="1620000" cy="1315951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dirty="0"/>
                <a:t>Водно-биологические ресурсы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944589" y="3551324"/>
              <a:ext cx="1620000" cy="3682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01.09.2024</a:t>
              </a: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7344638" y="4333876"/>
            <a:ext cx="2137913" cy="1205676"/>
            <a:chOff x="6944589" y="4159165"/>
            <a:chExt cx="1620000" cy="1205676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6944589" y="4159165"/>
              <a:ext cx="1620000" cy="107632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dirty="0"/>
                <a:t>Мясные и плодоовощные консервы</a:t>
              </a: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6944589" y="4996628"/>
              <a:ext cx="1620000" cy="36821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01.03.2025</a:t>
              </a: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9683371" y="2879622"/>
            <a:ext cx="2159998" cy="792000"/>
            <a:chOff x="8649567" y="2603585"/>
            <a:chExt cx="1620000" cy="792000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8649567" y="2603585"/>
              <a:ext cx="1620000" cy="792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ru-RU" sz="2000" dirty="0"/>
                <a:t>Спреды</a:t>
              </a:r>
              <a:endParaRPr lang="ru-RU" sz="1600" dirty="0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8649567" y="3019554"/>
              <a:ext cx="1620000" cy="3682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+mj-lt"/>
                </a:rPr>
                <a:t>до </a:t>
              </a:r>
              <a:r>
                <a:rPr lang="ru-RU" sz="1600" b="1" dirty="0">
                  <a:latin typeface="+mj-lt"/>
                </a:rPr>
                <a:t>01.10.2024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591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Ситуация с обязательной маркировкой</a:t>
            </a:r>
            <a:br>
              <a:rPr lang="ru-RU" dirty="0"/>
            </a:br>
            <a:r>
              <a:rPr lang="ru-RU" dirty="0"/>
              <a:t>в Республике Дагестан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0929" y="1698228"/>
            <a:ext cx="5075067" cy="69783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Молоко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49880" y="1698228"/>
            <a:ext cx="5211191" cy="697831"/>
          </a:xfrm>
          <a:prstGeom prst="rect">
            <a:avLst/>
          </a:prstGeom>
          <a:solidFill>
            <a:srgbClr val="C00000"/>
          </a:solidFill>
          <a:ln w="25400">
            <a:solidFill>
              <a:srgbClr val="74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Вода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790113" y="2485748"/>
            <a:ext cx="4829451" cy="3381651"/>
            <a:chOff x="-174056" y="2796016"/>
            <a:chExt cx="3997078" cy="313955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-174056" y="3257629"/>
              <a:ext cx="3997078" cy="26779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Зарегистрированы в системе «Честный знак»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33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Выпускают упакованную продукцию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17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Маркируют продукцию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12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Готовы к маркировке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5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Сыры без упаковки (не требуют маркировки)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43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endParaRPr lang="ru-RU" sz="2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9" name="Блок-схема: знак завершения 8"/>
            <p:cNvSpPr/>
            <p:nvPr/>
          </p:nvSpPr>
          <p:spPr>
            <a:xfrm>
              <a:off x="119847" y="2796016"/>
              <a:ext cx="3438664" cy="772733"/>
            </a:xfrm>
            <a:prstGeom prst="flowChartTerminator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/>
                <a:t>Осуществляют производство, всего </a:t>
              </a:r>
              <a:r>
                <a:rPr lang="ru-RU" sz="2000" b="1" dirty="0"/>
                <a:t>76</a:t>
              </a: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400800" y="2485747"/>
            <a:ext cx="4891597" cy="3381652"/>
            <a:chOff x="37256" y="2699908"/>
            <a:chExt cx="4553022" cy="316160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37256" y="3185852"/>
              <a:ext cx="4553022" cy="267566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Зарегистрированы в системе «Честный </a:t>
              </a:r>
            </a:p>
            <a:p>
              <a:pPr lvl="0"/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      знак»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17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Выпускают упакованную продукцию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17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Маркируют продукцию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12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Готовы к маркировке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1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r>
                <a:rPr lang="ru-RU" dirty="0">
                  <a:solidFill>
                    <a:schemeClr val="tx2">
                      <a:lumMod val="75000"/>
                    </a:schemeClr>
                  </a:solidFill>
                </a:rPr>
                <a:t>Приостановлена работа </a:t>
              </a:r>
              <a:r>
                <a:rPr lang="ru-RU" b="1" dirty="0">
                  <a:solidFill>
                    <a:schemeClr val="tx2">
                      <a:lumMod val="75000"/>
                    </a:schemeClr>
                  </a:solidFill>
                </a:rPr>
                <a:t>4</a:t>
              </a:r>
            </a:p>
            <a:p>
              <a:pPr marL="285750" lvl="0" indent="-285750">
                <a:buFont typeface="Wingdings" panose="05000000000000000000" pitchFamily="2" charset="2"/>
                <a:buChar char="Ø"/>
              </a:pPr>
              <a:endParaRPr lang="ru-RU" sz="20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6" name="Блок-схема: знак завершения 15"/>
            <p:cNvSpPr/>
            <p:nvPr/>
          </p:nvSpPr>
          <p:spPr>
            <a:xfrm>
              <a:off x="435963" y="2699908"/>
              <a:ext cx="3867176" cy="778160"/>
            </a:xfrm>
            <a:prstGeom prst="flowChartTerminator">
              <a:avLst/>
            </a:prstGeom>
            <a:solidFill>
              <a:srgbClr val="F5595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Осуществляют производство, всего </a:t>
              </a:r>
              <a:r>
                <a:rPr kumimoji="0" lang="ru-RU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9642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Ситуация с обязательной маркировкой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Республике Дагестан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7883" y="1684461"/>
            <a:ext cx="5394746" cy="697831"/>
          </a:xfrm>
          <a:prstGeom prst="rect">
            <a:avLst/>
          </a:prstGeom>
          <a:solidFill>
            <a:srgbClr val="FFFF00"/>
          </a:solidFill>
          <a:ln w="2540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D53"/>
                </a:solidFill>
              </a:rPr>
              <a:t>Безалкогольная продукция и соки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59374" y="1684462"/>
            <a:ext cx="5261496" cy="697831"/>
          </a:xfrm>
          <a:prstGeom prst="rect">
            <a:avLst/>
          </a:prstGeom>
          <a:solidFill>
            <a:srgbClr val="00B050"/>
          </a:solidFill>
          <a:ln w="25400"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Пиво и напитки на основе пива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89119318"/>
              </p:ext>
            </p:extLst>
          </p:nvPr>
        </p:nvGraphicFramePr>
        <p:xfrm>
          <a:off x="-218883" y="2382292"/>
          <a:ext cx="6051512" cy="3638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417978696"/>
              </p:ext>
            </p:extLst>
          </p:nvPr>
        </p:nvGraphicFramePr>
        <p:xfrm>
          <a:off x="6219934" y="2577034"/>
          <a:ext cx="5540375" cy="3585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0190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633" y="2739667"/>
            <a:ext cx="11462536" cy="1289407"/>
          </a:xfrm>
        </p:spPr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01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1847</TotalTime>
  <Words>274</Words>
  <Application>Microsoft Office PowerPoint</Application>
  <PresentationFormat>Широкоэкранный</PresentationFormat>
  <Paragraphs>70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Установленные сроки маркировки упакованного молока  и молочной продукции</vt:lpstr>
      <vt:lpstr>Установленные сроки маркировки упакованной пищевой продукции (кроме молока и молочной продукции)</vt:lpstr>
      <vt:lpstr>Ситуация с обязательной маркировкой в Республике Дагестан</vt:lpstr>
      <vt:lpstr>Ситуация с обязательной маркировкой в Республике Дагестан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184</cp:revision>
  <cp:lastPrinted>2024-09-24T10:53:09Z</cp:lastPrinted>
  <dcterms:created xsi:type="dcterms:W3CDTF">2021-10-12T07:26:58Z</dcterms:created>
  <dcterms:modified xsi:type="dcterms:W3CDTF">2024-09-26T07:16:07Z</dcterms:modified>
</cp:coreProperties>
</file>